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7" r:id="rId2"/>
    <p:sldId id="266" r:id="rId3"/>
    <p:sldId id="267" r:id="rId4"/>
    <p:sldId id="260" r:id="rId5"/>
    <p:sldId id="261" r:id="rId6"/>
    <p:sldId id="281" r:id="rId7"/>
    <p:sldId id="286" r:id="rId8"/>
    <p:sldId id="262" r:id="rId9"/>
    <p:sldId id="282" r:id="rId10"/>
    <p:sldId id="272" r:id="rId11"/>
    <p:sldId id="263" r:id="rId12"/>
    <p:sldId id="264" r:id="rId13"/>
    <p:sldId id="287" r:id="rId14"/>
    <p:sldId id="265" r:id="rId15"/>
    <p:sldId id="269" r:id="rId16"/>
    <p:sldId id="284" r:id="rId17"/>
    <p:sldId id="285" r:id="rId18"/>
    <p:sldId id="270" r:id="rId19"/>
    <p:sldId id="271" r:id="rId20"/>
    <p:sldId id="275" r:id="rId21"/>
    <p:sldId id="276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951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2038AE-06BE-4FB2-8F26-EA4EC6407ED1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6A91A-1C98-4F3D-9548-6FCC0C44A93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16A91A-1C98-4F3D-9548-6FCC0C44A93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C9862941-12CA-4F0C-9564-3CA0853BBBAC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52E654E-99A3-4C86-8438-EA5E760B21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862941-12CA-4F0C-9564-3CA0853BBBAC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2E654E-99A3-4C86-8438-EA5E760B21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C9862941-12CA-4F0C-9564-3CA0853BBBAC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52E654E-99A3-4C86-8438-EA5E760B21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862941-12CA-4F0C-9564-3CA0853BBBAC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E52E654E-99A3-4C86-8438-EA5E760B21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862941-12CA-4F0C-9564-3CA0853BBBAC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E52E654E-99A3-4C86-8438-EA5E760B21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862941-12CA-4F0C-9564-3CA0853BBBAC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2E654E-99A3-4C86-8438-EA5E760B21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862941-12CA-4F0C-9564-3CA0853BBBAC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2E654E-99A3-4C86-8438-EA5E760B21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C9862941-12CA-4F0C-9564-3CA0853BBBAC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52E654E-99A3-4C86-8438-EA5E760B21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C9862941-12CA-4F0C-9564-3CA0853BBBAC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E52E654E-99A3-4C86-8438-EA5E760B21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862941-12CA-4F0C-9564-3CA0853BBBAC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2E654E-99A3-4C86-8438-EA5E760B21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862941-12CA-4F0C-9564-3CA0853BBBAC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2E654E-99A3-4C86-8438-EA5E760B21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C9862941-12CA-4F0C-9564-3CA0853BBBAC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E52E654E-99A3-4C86-8438-EA5E760B21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unasir983@yahoo.com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53536"/>
            <a:ext cx="8229600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effectLst>
            <a:outerShdw blurRad="50800" dist="38100" dir="8100000" algn="tr" rotWithShape="0">
              <a:srgbClr val="00B050">
                <a:alpha val="40000"/>
              </a:srgbClr>
            </a:outerShdw>
          </a:effectLst>
          <a:scene3d>
            <a:camera prst="isometricOffAxis1Right">
              <a:rot lat="2750815" lon="20588640" rev="21121107"/>
            </a:camera>
            <a:lightRig rig="soft" dir="t">
              <a:rot lat="0" lon="0" rev="2400000"/>
            </a:lightRig>
          </a:scene3d>
          <a:sp3d>
            <a:bevelT prst="slope"/>
          </a:sp3d>
        </p:spPr>
        <p:txBody>
          <a:bodyPr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স্বাগতম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pic>
        <p:nvPicPr>
          <p:cNvPr id="3" name="Content Placeholder 8" descr="943446_307918132672131_478345147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24000"/>
            <a:ext cx="8686800" cy="5105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228600"/>
            <a:ext cx="8305800" cy="120032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scene3d>
            <a:camera prst="perspectiveBelow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7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447800"/>
            <a:ext cx="8534400" cy="452431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মোহাম্মদ নাসির উদ্দিন</a:t>
            </a:r>
          </a:p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দুলালপুর এস, এম এন্ড কে উচ্চ বিদ্যালয়</a:t>
            </a:r>
          </a:p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ব্রাহ্মণপাড়া, কুমিল্লা।</a:t>
            </a:r>
          </a:p>
          <a:p>
            <a:pPr algn="ctr"/>
            <a:r>
              <a:rPr lang="en-US" sz="4800" dirty="0" smtClean="0">
                <a:latin typeface="NikoshBAN" pitchFamily="2" charset="0"/>
                <a:cs typeface="NikoshBAN" pitchFamily="2" charset="0"/>
                <a:hlinkClick r:id="rId3"/>
              </a:rPr>
              <a:t>unasir983@yahoo.com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dirty="0" smtClean="0">
                <a:latin typeface="NikoshBAN" pitchFamily="2" charset="0"/>
                <a:cs typeface="NikoshBAN" pitchFamily="2" charset="0"/>
              </a:rPr>
              <a:t>01745038513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762000"/>
            <a:ext cx="8610600" cy="923330"/>
          </a:xfrm>
          <a:prstGeom prst="rect">
            <a:avLst/>
          </a:prstGeom>
          <a:gradFill flip="none" rotWithShape="1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2700000" scaled="0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বিষয় পরিচিতি</a:t>
            </a: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676400"/>
            <a:ext cx="8686800" cy="341632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জীব</a:t>
            </a:r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বিজ্ঞান</a:t>
            </a:r>
          </a:p>
          <a:p>
            <a:pPr algn="ctr"/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নবম শ্রেণি</a:t>
            </a:r>
          </a:p>
          <a:p>
            <a:pPr algn="ctr"/>
            <a: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সময়ঃ ৪০ মিনিট</a:t>
            </a:r>
          </a:p>
          <a:p>
            <a:pPr algn="ctr"/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২৫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/8/২০১৩</a:t>
            </a: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57200"/>
            <a:ext cx="8610600" cy="92333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76200" cmpd="sng">
            <a:solidFill>
              <a:srgbClr val="00B050"/>
            </a:solidFill>
          </a:ln>
          <a:effectLst>
            <a:outerShdw dist="330200" dir="4200000" sx="1000" sy="1000" algn="ctr" rotWithShape="0">
              <a:srgbClr val="7030A0">
                <a:alpha val="99000"/>
              </a:srgbClr>
            </a:outerShdw>
          </a:effectLst>
          <a:scene3d>
            <a:camera prst="isometricOffAxis1Top">
              <a:rot lat="19004505" lon="1047187" rev="2097725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আচরণিক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উদ্দেশ্য</a:t>
            </a: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371600"/>
            <a:ext cx="8458200" cy="584775"/>
          </a:xfrm>
          <a:prstGeom prst="rect">
            <a:avLst/>
          </a:prstGeom>
          <a:solidFill>
            <a:schemeClr val="accent1"/>
          </a:solidFill>
          <a:effectLst>
            <a:outerShdw blurRad="50800" dist="139700" dir="5400000" algn="ctr" rotWithShape="0">
              <a:srgbClr val="7030A0"/>
            </a:outerShdw>
          </a:effectLst>
          <a:scene3d>
            <a:camera prst="isometricTopUp">
              <a:rot lat="21263657" lon="50148" rev="140314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-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2209800"/>
            <a:ext cx="8229600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স্নায়ুতন্ত্র</a:t>
            </a:r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কি তা বলতে পারবে ।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2895600"/>
            <a:ext cx="8229600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স্নায়ুতন্ত্</a:t>
            </a:r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রের </a:t>
            </a:r>
            <a:r>
              <a:rPr lang="bn-BD" sz="36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চিহ্নিত চিত্র অংকন করতে পারবে ।</a:t>
            </a:r>
            <a:endParaRPr lang="en-US" sz="36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3581400"/>
            <a:ext cx="8458200" cy="6463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উদ্দীপক গুলোর নাম বলতে  পারবে ।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4267200"/>
            <a:ext cx="8458200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স্নায়ুতন্ত্রের অংশগুলোর নাম বলতে পারবে ।</a:t>
            </a:r>
            <a:endParaRPr lang="en-US" sz="36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5029200"/>
            <a:ext cx="8458200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বিভিন্ন মস্তিষ্কের কাজ বলতে পারবে।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5791200"/>
            <a:ext cx="8382000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নিউরণের গঠন ও কাজ বলতে পারবে।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hoto_1311069615106-1-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81000"/>
            <a:ext cx="4782312" cy="6248400"/>
          </a:xfrm>
          <a:prstGeom prst="rect">
            <a:avLst/>
          </a:prstGeom>
        </p:spPr>
      </p:pic>
      <p:pic>
        <p:nvPicPr>
          <p:cNvPr id="4" name="Picture 3" descr="vlcsnap-2012-01-24-09h21m01s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04800"/>
            <a:ext cx="3657600" cy="624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cture1~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81000"/>
            <a:ext cx="86106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28600"/>
            <a:ext cx="4100512" cy="6324600"/>
          </a:xfrm>
          <a:prstGeom prst="rect">
            <a:avLst/>
          </a:prstGeom>
        </p:spPr>
      </p:pic>
      <p:pic>
        <p:nvPicPr>
          <p:cNvPr id="3" name="Picture 2" descr="k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04800"/>
            <a:ext cx="4267200" cy="632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609600"/>
            <a:ext cx="6477000" cy="1015663"/>
          </a:xfrm>
          <a:prstGeom prst="rect">
            <a:avLst/>
          </a:prstGeom>
          <a:gradFill flip="none" rotWithShape="1">
            <a:gsLst>
              <a:gs pos="0">
                <a:srgbClr val="FC9FCB"/>
              </a:gs>
              <a:gs pos="13000">
                <a:srgbClr val="F8B049"/>
              </a:gs>
              <a:gs pos="21001">
                <a:srgbClr val="F8B049"/>
              </a:gs>
              <a:gs pos="63000">
                <a:srgbClr val="FEE7F2"/>
              </a:gs>
              <a:gs pos="67000">
                <a:srgbClr val="F952A0"/>
              </a:gs>
              <a:gs pos="69000">
                <a:srgbClr val="C50849"/>
              </a:gs>
              <a:gs pos="82001">
                <a:srgbClr val="B43E85"/>
              </a:gs>
              <a:gs pos="100000">
                <a:srgbClr val="F8B049"/>
              </a:gs>
            </a:gsLst>
            <a:path path="circle">
              <a:fillToRect t="100000" r="100000"/>
            </a:path>
            <a:tileRect l="-100000" b="-100000"/>
          </a:gradFill>
          <a:ln w="76200" cmpd="tri">
            <a:solidFill>
              <a:srgbClr val="00B050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স্নায়ুতন্ত্র</a:t>
            </a:r>
            <a:endParaRPr lang="en-US" sz="6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k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740511"/>
            <a:ext cx="8610600" cy="48126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990600"/>
            <a:ext cx="7848600" cy="2554545"/>
          </a:xfrm>
          <a:prstGeom prst="rect">
            <a:avLst/>
          </a:prstGeom>
          <a:noFill/>
          <a:effectLst>
            <a:outerShdw blurRad="50800" dist="50800" dir="5400000" sx="10000" sy="10000" algn="ctr" rotWithShape="0">
              <a:schemeClr val="accent5">
                <a:lumMod val="20000"/>
                <a:lumOff val="80000"/>
              </a:schemeClr>
            </a:outerShdw>
          </a:effectLst>
          <a:scene3d>
            <a:camera prst="isometricOffAxis1Right">
              <a:rot lat="19333749" lon="20902167" rev="461023"/>
            </a:camera>
            <a:lightRig rig="contrasting" dir="t"/>
          </a:scene3d>
          <a:sp3d extrusionH="76200" contourW="12700" prstMaterial="flat">
            <a:bevelT prst="relaxedInset"/>
            <a:extrusionClr>
              <a:srgbClr val="FFFF00"/>
            </a:extrusionClr>
            <a:contourClr>
              <a:srgbClr val="FF0000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যে তন্ত্রের সাহায্যে প্রাণী উত্তেজনায় সাড়া দিয়ে প্রাকৃতিক পরিবেশের সাথে সম্পর্ক রক্ষা করে এবং দেহের বিভিন্ন অংগের মধ্যে পারস্পরিক সংযোগ সাধন করে এবং তাদের কাজে সুসংবদ্ধতা আনয়ন ও শারীরবৃত্তীয় কাজ নিয়ন্ত্রণ করে তাকেই স্নায়ুতন্র বলে।</a:t>
            </a:r>
            <a:endParaRPr lang="en-US" sz="32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3505200"/>
            <a:ext cx="7848600" cy="3046988"/>
          </a:xfrm>
          <a:prstGeom prst="rect">
            <a:avLst/>
          </a:prstGeom>
          <a:noFill/>
          <a:scene3d>
            <a:camera prst="isometricTopUp">
              <a:rot lat="19946730" lon="21024165" rev="231275"/>
            </a:camera>
            <a:lightRig rig="glow" dir="t"/>
          </a:scene3d>
          <a:sp3d extrusionH="76200" contourW="12700" prstMaterial="flat">
            <a:bevelT w="114300" prst="hardEdge"/>
            <a:bevelB w="152400" h="50800" prst="softRound"/>
            <a:extrusionClr>
              <a:srgbClr val="00B050"/>
            </a:extrusionClr>
            <a:contourClr>
              <a:srgbClr val="FFFF00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বাহ্যিক পরিবেশের উদ্দীপকগুলো হলঃ আলো, গন্ধ, স্বাদ এবং স্পর্শ এসব চোখ, কান, নাক ,জিহ্বা এবং চর্মের অনূভুতিবাহী স্নায়ু প্রান্তে উদ্দীপনা জাগায়।</a:t>
            </a:r>
          </a:p>
          <a:p>
            <a:r>
              <a:rPr lang="bn-BD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আভ্যন্তরীণ পরিবেশের উদ্দীপকগুলো হলঃ চাপ , তাপ ও বিভিন্ন রাসায়নিক বস্তু। এরা অভ্যন্তরিণ অংগের কেন্দ্রমুখী প্রান্তে উদ্দীপনা জাগায়।</a:t>
            </a:r>
            <a:endParaRPr lang="en-US" sz="3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28600"/>
            <a:ext cx="7848600" cy="830997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57150" cmpd="sng">
            <a:solidFill>
              <a:srgbClr val="00B05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50800" dist="50800" dir="5400000" algn="ctr" rotWithShape="0">
              <a:srgbClr val="000000">
                <a:alpha val="86000"/>
              </a:srgbClr>
            </a:outerShdw>
          </a:effectLst>
          <a:scene3d>
            <a:camera prst="orthographicFront"/>
            <a:lightRig rig="morning" dir="t"/>
          </a:scene3d>
          <a:sp3d contourW="12700" prstMaterial="flat">
            <a:bevelT prst="slope"/>
            <a:bevelB prst="slope"/>
            <a:contourClr>
              <a:srgbClr val="7030A0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স্নায়ুতন্ত্র</a:t>
            </a:r>
            <a:endParaRPr lang="en-US" sz="4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rot="5400000">
            <a:off x="4496594" y="1219200"/>
            <a:ext cx="456406" cy="794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685800" y="1524000"/>
            <a:ext cx="7924800" cy="762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381794" y="1904206"/>
            <a:ext cx="609600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8306594" y="1828006"/>
            <a:ext cx="609600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28600" y="2209800"/>
            <a:ext cx="2667000" cy="584775"/>
          </a:xfrm>
          <a:prstGeom prst="rect">
            <a:avLst/>
          </a:prstGeom>
          <a:gradFill flip="none" rotWithShape="1">
            <a:gsLst>
              <a:gs pos="12000">
                <a:srgbClr val="00B050">
                  <a:alpha val="90000"/>
                </a:srgbClr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path path="circle">
              <a:fillToRect l="50000" t="50000" r="50000" b="50000"/>
            </a:path>
            <a:tileRect/>
          </a:gradFill>
          <a:ln w="57150">
            <a:solidFill>
              <a:srgbClr val="00B05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sx="101000" sy="101000" algn="t" rotWithShape="0">
              <a:prstClr val="black">
                <a:alpha val="51000"/>
              </a:prstClr>
            </a:outerShdw>
          </a:effectLst>
          <a:scene3d>
            <a:camera prst="perspectiveRelaxed">
              <a:rot lat="19173601" lon="0" rev="0"/>
            </a:camera>
            <a:lightRig rig="contrasting" dir="t"/>
          </a:scene3d>
          <a:sp3d extrusionH="76200" contourW="12700" prstMaterial="legacyWireframe">
            <a:bevelT prst="relaxedInset"/>
            <a:extrusionClr>
              <a:srgbClr val="00B050"/>
            </a:extrusionClr>
            <a:contourClr>
              <a:srgbClr val="00B050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কেন্দ্রীয় স্নায়ুতন্ত্র</a:t>
            </a:r>
            <a:endParaRPr lang="en-US" sz="32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48400" y="2133600"/>
            <a:ext cx="26670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প্রান্তীয় স্নায়ুতন্ত্র</a:t>
            </a:r>
            <a:endParaRPr lang="en-US" sz="3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rot="5400000">
            <a:off x="991394" y="3352006"/>
            <a:ext cx="7620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04800" y="3810000"/>
            <a:ext cx="28194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794" y="4114006"/>
            <a:ext cx="608806" cy="79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2743994" y="4114006"/>
            <a:ext cx="608806" cy="79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28600" y="4419600"/>
            <a:ext cx="1524000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মস্তিষ্ক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981200" y="4495800"/>
            <a:ext cx="144780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সুষুম্নাকান্ড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rot="5400000">
            <a:off x="7011194" y="2971006"/>
            <a:ext cx="4572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648200" y="3352800"/>
            <a:ext cx="40386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5400000">
            <a:off x="4306094" y="3694906"/>
            <a:ext cx="6858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8306594" y="3733006"/>
            <a:ext cx="7620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505200" y="4038600"/>
            <a:ext cx="274320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করোটিক সুষুম্নাস্নায়ু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477000" y="4114800"/>
            <a:ext cx="251460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স্বয়ংক্রিয় স্নায়ুতন্ত্র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 rot="5400000">
            <a:off x="4229100" y="4914900"/>
            <a:ext cx="5334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3276600" y="5334000"/>
            <a:ext cx="32766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rot="5400000">
            <a:off x="3048000" y="5562600"/>
            <a:ext cx="4572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rot="5400000">
            <a:off x="6324600" y="5562600"/>
            <a:ext cx="4572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2514600" y="6019800"/>
            <a:ext cx="198120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করোটিক স্নায়ু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410200" y="5791200"/>
            <a:ext cx="205740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সুষুম্নাস্নায়ু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  <p:bldP spid="16" grpId="0" animBg="1"/>
      <p:bldP spid="30" grpId="0" animBg="1"/>
      <p:bldP spid="31" grpId="0" animBg="1"/>
      <p:bldP spid="42" grpId="0" animBg="1"/>
      <p:bldP spid="43" grpId="0" animBg="1"/>
      <p:bldP spid="61" grpId="0" animBg="1"/>
      <p:bldP spid="6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524000" y="304800"/>
            <a:ext cx="6096000" cy="6463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 cmpd="sng">
            <a:solidFill>
              <a:srgbClr val="FF000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  <a:innerShdw blurRad="63500" dist="50800" dir="8100000">
              <a:prstClr val="black">
                <a:alpha val="50000"/>
              </a:prstClr>
            </a:innerShdw>
          </a:effectLst>
          <a:scene3d>
            <a:camera prst="perspectiveFront"/>
            <a:lightRig rig="threePt" dir="t"/>
          </a:scene3d>
          <a:sp3d extrusionH="76200" prstMaterial="legacyWireframe">
            <a:bevelT w="152400" h="50800" prst="softRound"/>
            <a:bevelB w="101600" prst="riblet"/>
            <a:extrusionClr>
              <a:srgbClr val="0070C0"/>
            </a:extrusion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মস্তিষ্কের বিভিন্ন অংশ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Picture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76" y="1143000"/>
            <a:ext cx="8004048" cy="53279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295400" y="228600"/>
            <a:ext cx="5562600" cy="707886"/>
          </a:xfrm>
          <a:prstGeom prst="rect">
            <a:avLst/>
          </a:prstGeom>
          <a:solidFill>
            <a:srgbClr val="002060"/>
          </a:solidFill>
          <a:ln w="57150">
            <a:solidFill>
              <a:srgbClr val="00B050"/>
            </a:solidFill>
          </a:ln>
          <a:effectLst>
            <a:outerShdw blurRad="50800" dist="50800" dir="5400000" algn="ctr" rotWithShape="0">
              <a:srgbClr val="000000">
                <a:alpha val="94000"/>
              </a:srgbClr>
            </a:outerShdw>
          </a:effectLst>
          <a:scene3d>
            <a:camera prst="isometricTopUp">
              <a:rot lat="21240119" lon="1710740" rev="21361623"/>
            </a:camera>
            <a:lightRig rig="contrasting" dir="t"/>
          </a:scene3d>
          <a:sp3d extrusionH="76200" contourW="12700" prstMaterial="flat">
            <a:bevelT w="101600" prst="riblet"/>
            <a:bevelB w="152400" h="50800" prst="softRound"/>
            <a:extrusionClr>
              <a:srgbClr val="C00000"/>
            </a:extrusionClr>
            <a:contourClr>
              <a:srgbClr val="0070C0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গুরু মস্তিষ্কের বিভিন্ন অংশ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72200" y="1371600"/>
            <a:ext cx="274320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সেরি</a:t>
            </a:r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ব্রাল হেমিষ্ফিয়ার</a:t>
            </a:r>
            <a:endParaRPr lang="en-US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00800" y="2209800"/>
            <a:ext cx="251460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হাইপোথ্যালাম্যাস</a:t>
            </a:r>
            <a:endParaRPr lang="en-US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29400" y="2971800"/>
            <a:ext cx="205740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মধ্য মস্তিষ্ক</a:t>
            </a:r>
            <a:endParaRPr lang="en-US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781800" y="4038600"/>
            <a:ext cx="190500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মেডুলা</a:t>
            </a:r>
            <a:endParaRPr lang="en-US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 descr="k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66800"/>
            <a:ext cx="5186362" cy="5186362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 flipV="1">
            <a:off x="2667000" y="1752600"/>
            <a:ext cx="3429000" cy="762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505200" y="2514600"/>
            <a:ext cx="2667000" cy="158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3581400" y="3124200"/>
            <a:ext cx="2895600" cy="762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3733800" y="4267200"/>
            <a:ext cx="2971800" cy="762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 animBg="1"/>
      <p:bldP spid="25" grpId="0" animBg="1"/>
      <p:bldP spid="28" grpId="0" animBg="1"/>
      <p:bldP spid="3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ttty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7" y="0"/>
            <a:ext cx="9087605" cy="6858000"/>
          </a:xfrm>
          <a:prstGeom prst="rect">
            <a:avLst/>
          </a:prstGeom>
        </p:spPr>
      </p:pic>
      <p:pic>
        <p:nvPicPr>
          <p:cNvPr id="4" name="Picture 3" descr="Picture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914400"/>
            <a:ext cx="2133600" cy="2302550"/>
          </a:xfrm>
          <a:prstGeom prst="rect">
            <a:avLst/>
          </a:prstGeom>
        </p:spPr>
      </p:pic>
      <p:pic>
        <p:nvPicPr>
          <p:cNvPr id="5" name="Picture 4" descr="Picture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800" y="4953000"/>
            <a:ext cx="2463028" cy="1752600"/>
          </a:xfrm>
          <a:prstGeom prst="rect">
            <a:avLst/>
          </a:prstGeom>
        </p:spPr>
      </p:pic>
      <p:pic>
        <p:nvPicPr>
          <p:cNvPr id="6" name="Picture 5" descr="Picture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400" y="1066800"/>
            <a:ext cx="2286000" cy="2009670"/>
          </a:xfrm>
          <a:prstGeom prst="rect">
            <a:avLst/>
          </a:prstGeom>
        </p:spPr>
      </p:pic>
      <p:pic>
        <p:nvPicPr>
          <p:cNvPr id="7" name="Picture 6" descr="Picture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5200" y="0"/>
            <a:ext cx="2286000" cy="1987606"/>
          </a:xfrm>
          <a:prstGeom prst="rect">
            <a:avLst/>
          </a:prstGeom>
        </p:spPr>
      </p:pic>
      <p:pic>
        <p:nvPicPr>
          <p:cNvPr id="8" name="Picture 7" descr="Picture10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7400" y="3657600"/>
            <a:ext cx="2286000" cy="1969676"/>
          </a:xfrm>
          <a:prstGeom prst="rect">
            <a:avLst/>
          </a:prstGeom>
        </p:spPr>
      </p:pic>
      <p:pic>
        <p:nvPicPr>
          <p:cNvPr id="9" name="Picture 8" descr="Picture8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0600" y="3733800"/>
            <a:ext cx="2332863" cy="1981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143000" y="228600"/>
            <a:ext cx="6858000" cy="70788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 cap="rnd" cmpd="sng">
            <a:solidFill>
              <a:srgbClr val="00B050">
                <a:alpha val="83922"/>
              </a:srgbClr>
            </a:solidFill>
            <a:prstDash val="sysDash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50800" dist="50800" dir="5400000" algn="ctr" rotWithShape="0">
              <a:srgbClr val="000000">
                <a:alpha val="92000"/>
              </a:srgbClr>
            </a:outerShdw>
          </a:effectLst>
          <a:scene3d>
            <a:camera prst="isometricOffAxis1Top">
              <a:rot lat="18757997" lon="2472524" rev="19673769"/>
            </a:camera>
            <a:lightRig rig="flat" dir="t"/>
          </a:scene3d>
          <a:sp3d extrusionH="76200" contourW="12700" prstMaterial="clear">
            <a:bevelT prst="relaxedInset"/>
            <a:bevelB prst="relaxedInset"/>
            <a:extrusionClr>
              <a:srgbClr val="C00000"/>
            </a:extrusionClr>
            <a:contourClr>
              <a:srgbClr val="00B0F0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লঘু মস্তিষ্ক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 descr="Picture3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066800"/>
            <a:ext cx="8534400" cy="54244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228600"/>
            <a:ext cx="7543800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লঘু মস্তিষ্কের কাজ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k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0600"/>
            <a:ext cx="8744241" cy="5867400"/>
          </a:xfrm>
          <a:prstGeom prst="rect">
            <a:avLst/>
          </a:prstGeom>
        </p:spPr>
      </p:pic>
      <p:pic>
        <p:nvPicPr>
          <p:cNvPr id="11" name="Picture 10" descr="Picture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914400"/>
            <a:ext cx="2522060" cy="1981200"/>
          </a:xfrm>
          <a:prstGeom prst="rect">
            <a:avLst/>
          </a:prstGeom>
        </p:spPr>
      </p:pic>
      <p:pic>
        <p:nvPicPr>
          <p:cNvPr id="12" name="Picture 11" descr="Picture1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1" y="2743200"/>
            <a:ext cx="2667000" cy="2262687"/>
          </a:xfrm>
          <a:prstGeom prst="rect">
            <a:avLst/>
          </a:prstGeom>
        </p:spPr>
      </p:pic>
      <p:pic>
        <p:nvPicPr>
          <p:cNvPr id="13" name="Picture 12" descr="Picture1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0" y="2895600"/>
            <a:ext cx="2819400" cy="2057400"/>
          </a:xfrm>
          <a:prstGeom prst="rect">
            <a:avLst/>
          </a:prstGeom>
        </p:spPr>
      </p:pic>
      <p:pic>
        <p:nvPicPr>
          <p:cNvPr id="14" name="Picture 13" descr="Picture1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0400" y="4800600"/>
            <a:ext cx="2667000" cy="190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16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1" y="1066800"/>
            <a:ext cx="2438400" cy="2462542"/>
          </a:xfrm>
          <a:prstGeom prst="rect">
            <a:avLst/>
          </a:prstGeom>
        </p:spPr>
      </p:pic>
      <p:pic>
        <p:nvPicPr>
          <p:cNvPr id="4" name="Picture 3" descr="Picture1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066800"/>
            <a:ext cx="2489886" cy="2362200"/>
          </a:xfrm>
          <a:prstGeom prst="rect">
            <a:avLst/>
          </a:prstGeom>
        </p:spPr>
      </p:pic>
      <p:pic>
        <p:nvPicPr>
          <p:cNvPr id="5" name="Picture 4" descr="Picture1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800" y="4495800"/>
            <a:ext cx="2743200" cy="1600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90600" y="228600"/>
            <a:ext cx="7162800" cy="707886"/>
          </a:xfrm>
          <a:prstGeom prst="rect">
            <a:avLst/>
          </a:prstGeom>
          <a:noFill/>
          <a:ln cap="sq"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reflection blurRad="6350" stA="50000" endA="275" endPos="40000" dist="101600" dir="5400000" sy="-100000" algn="bl" rotWithShape="0"/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মেডুলার কাজ</a:t>
            </a:r>
            <a:endParaRPr lang="en-US" sz="4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3962400"/>
            <a:ext cx="2286000" cy="584775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হৃদস্পন্দন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95600" y="3886200"/>
            <a:ext cx="2667000" cy="584775"/>
          </a:xfrm>
          <a:prstGeom prst="rect">
            <a:avLst/>
          </a:prstGeom>
          <a:noFill/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খাদ্য গ্রহণ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0" y="3962400"/>
            <a:ext cx="2514600" cy="584775"/>
          </a:xfrm>
          <a:prstGeom prst="rect">
            <a:avLst/>
          </a:prstGeom>
          <a:noFill/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শ্বাসক্রিয়া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38400" y="6096000"/>
            <a:ext cx="3048000" cy="584775"/>
          </a:xfrm>
          <a:prstGeom prst="rect">
            <a:avLst/>
          </a:prstGeom>
          <a:noFill/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পরিপাক ক্রিয়া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Picture1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0" y="1066800"/>
            <a:ext cx="2465363" cy="243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ior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143000"/>
            <a:ext cx="5038725" cy="54630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81800" y="1295400"/>
            <a:ext cx="1905000" cy="584775"/>
          </a:xfrm>
          <a:prstGeom prst="rect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ডেনড্রাইট</a:t>
            </a:r>
            <a:endParaRPr lang="en-US" sz="32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24600" y="2514600"/>
            <a:ext cx="2362200" cy="584775"/>
          </a:xfrm>
          <a:prstGeom prst="rect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নিউক্লিয়াস</a:t>
            </a:r>
            <a:endParaRPr lang="en-US" sz="32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81800" y="5257800"/>
            <a:ext cx="1981200" cy="584775"/>
          </a:xfrm>
          <a:prstGeom prst="rect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অ্যাক্সন</a:t>
            </a:r>
            <a:endParaRPr lang="en-US" sz="32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5000" y="228600"/>
            <a:ext cx="5029200" cy="83099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নিউরণের গঠন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267200" y="1447800"/>
            <a:ext cx="2209800" cy="1588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828800" y="2743200"/>
            <a:ext cx="4572000" cy="1588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343400" y="5638800"/>
            <a:ext cx="2286000" cy="1588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7800" y="914400"/>
            <a:ext cx="655320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নিউরণের এর ভিডিও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3175000" y="3086100"/>
          <a:ext cx="2794000" cy="685800"/>
        </p:xfrm>
        <a:graphic>
          <a:graphicData uri="http://schemas.openxmlformats.org/presentationml/2006/ole">
            <p:oleObj spid="_x0000_s1028" name="Packager Shell Object" showAsIcon="1" r:id="rId3" imgW="2794680" imgH="68580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533400"/>
            <a:ext cx="7086600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1676400"/>
            <a:ext cx="701040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নিচের চিত্রটি অংকন করে এর বিভিন্ন অংশ চিহ্নিত কর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Picture1~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560319"/>
            <a:ext cx="8458200" cy="39928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609600"/>
            <a:ext cx="6705600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 w="571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905000"/>
            <a:ext cx="8305800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অগ্র মস্তিষ্ক, মধ্য মস্তিষ্ক, ও পশ্চাৎ মস্তিষ্কের কাজ লিখ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3429000"/>
            <a:ext cx="784860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  স্নায়ুতন্ত্রের অংশগুলোর নাম লিখ।</a:t>
            </a:r>
            <a:endParaRPr lang="en-US" sz="32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0" y="4953000"/>
            <a:ext cx="815340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  বাহ্যিক ও আভ্যন্তরিক পরিবেশের উদ্দীপকগুলোর নাম লিখ।</a:t>
            </a:r>
            <a:endParaRPr lang="en-US" sz="32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0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533400"/>
            <a:ext cx="8001000" cy="76944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447800"/>
            <a:ext cx="8001000" cy="5847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ln w="57150" cmpd="sng">
            <a:solidFill>
              <a:srgbClr val="FF0000">
                <a:alpha val="82000"/>
              </a:srgb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50800" dist="50800" dir="5400000" algn="ctr" rotWithShape="0">
              <a:srgbClr val="00B050">
                <a:alpha val="95000"/>
              </a:srgbClr>
            </a:outerShdw>
          </a:effectLst>
          <a:scene3d>
            <a:camera prst="perspectiveFront"/>
            <a:lightRig rig="freezing" dir="t"/>
          </a:scene3d>
          <a:sp3d extrusionH="76200" contourW="12700" prstMaterial="legacyWireframe">
            <a:bevelT prst="relaxedInset"/>
            <a:bevelB w="152400" h="50800" prst="softRound"/>
            <a:extrusionClr>
              <a:srgbClr val="C00000"/>
            </a:extrusionClr>
            <a:contourClr>
              <a:srgbClr val="00B0F0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নিচের চিত্র দেখে তার বিভিন্ন অংশ চিহ্নত  কর ।</a:t>
            </a:r>
            <a:endParaRPr lang="en-US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Nior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514600"/>
            <a:ext cx="8077200" cy="39385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609600"/>
            <a:ext cx="6324600" cy="830997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 w="571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2057400"/>
            <a:ext cx="8610600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স্নায়ুতন্ত্র কাহাকে বলে ।</a:t>
            </a:r>
            <a:endParaRPr lang="en-US" sz="4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2971800"/>
            <a:ext cx="8686800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স্নায়ুতন্ত্রের কাজগুলো উল্লেখ কর।</a:t>
            </a:r>
            <a:endParaRPr lang="en-US" sz="4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3810000"/>
            <a:ext cx="8686800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        নিউরণ কী? উহার কাজ লিখ।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381000"/>
            <a:ext cx="6019800" cy="830997"/>
          </a:xfrm>
          <a:prstGeom prst="rect">
            <a:avLst/>
          </a:prstGeom>
          <a:solidFill>
            <a:srgbClr val="00B0F0"/>
          </a:solidFill>
          <a:ln w="76200">
            <a:solidFill>
              <a:srgbClr val="C0000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114300">
              <a:srgbClr val="00B050">
                <a:alpha val="89000"/>
              </a:srgbClr>
            </a:innerShdw>
          </a:effectLst>
          <a:scene3d>
            <a:camera prst="isometricTopUp">
              <a:rot lat="19837933" lon="909206" rev="21184622"/>
            </a:camera>
            <a:lightRig rig="threePt" dir="t"/>
          </a:scene3d>
          <a:sp3d prstMaterial="legacyWireframe">
            <a:bevelT w="114300" prst="hardEdge"/>
            <a:bevelB w="114300" prst="hardEdge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752600"/>
            <a:ext cx="8458200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নিউরণের কাজ বর্ণনা কর।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2895600"/>
            <a:ext cx="7315200" cy="76944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571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নিউরণের গঠন বর্ণনা কর।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228600"/>
            <a:ext cx="6400800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 w="571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603645_612943868730535_681793742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600200"/>
            <a:ext cx="8610600" cy="46449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816</TotalTime>
  <Words>293</Words>
  <Application>Microsoft Office PowerPoint</Application>
  <PresentationFormat>On-screen Show (4:3)</PresentationFormat>
  <Paragraphs>69</Paragraphs>
  <Slides>24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Foundry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Jahan Computer</dc:creator>
  <cp:lastModifiedBy>Jahan Computer</cp:lastModifiedBy>
  <cp:revision>180</cp:revision>
  <dcterms:created xsi:type="dcterms:W3CDTF">2013-05-29T07:05:31Z</dcterms:created>
  <dcterms:modified xsi:type="dcterms:W3CDTF">2013-09-06T12:42:16Z</dcterms:modified>
</cp:coreProperties>
</file>